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2481-1BBA-1244-BD54-513B2AC5E0BD}" type="datetimeFigureOut">
              <a:rPr lang="en-US" smtClean="0"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360D-5E82-5441-A75C-BCAD4E2EACD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2481-1BBA-1244-BD54-513B2AC5E0BD}" type="datetimeFigureOut">
              <a:rPr lang="en-US" smtClean="0"/>
              <a:t>12/9/10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360D-5E82-5441-A75C-BCAD4E2EA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2481-1BBA-1244-BD54-513B2AC5E0BD}" type="datetimeFigureOut">
              <a:rPr lang="en-US" smtClean="0"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360D-5E82-5441-A75C-BCAD4E2EA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2481-1BBA-1244-BD54-513B2AC5E0BD}" type="datetimeFigureOut">
              <a:rPr lang="en-US" smtClean="0"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360D-5E82-5441-A75C-BCAD4E2EA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2481-1BBA-1244-BD54-513B2AC5E0BD}" type="datetimeFigureOut">
              <a:rPr lang="en-US" smtClean="0"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360D-5E82-5441-A75C-BCAD4E2EA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2481-1BBA-1244-BD54-513B2AC5E0BD}" type="datetimeFigureOut">
              <a:rPr lang="en-US" smtClean="0"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360D-5E82-5441-A75C-BCAD4E2EA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2481-1BBA-1244-BD54-513B2AC5E0BD}" type="datetimeFigureOut">
              <a:rPr lang="en-US" smtClean="0"/>
              <a:t>12/9/10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360D-5E82-5441-A75C-BCAD4E2EA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2481-1BBA-1244-BD54-513B2AC5E0BD}" type="datetimeFigureOut">
              <a:rPr lang="en-US" smtClean="0"/>
              <a:t>12/9/10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360D-5E82-5441-A75C-BCAD4E2EA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2481-1BBA-1244-BD54-513B2AC5E0BD}" type="datetimeFigureOut">
              <a:rPr lang="en-US" smtClean="0"/>
              <a:t>12/9/10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360D-5E82-5441-A75C-BCAD4E2EA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2481-1BBA-1244-BD54-513B2AC5E0BD}" type="datetimeFigureOut">
              <a:rPr lang="en-US" smtClean="0"/>
              <a:t>12/9/10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360D-5E82-5441-A75C-BCAD4E2EA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2481-1BBA-1244-BD54-513B2AC5E0BD}" type="datetimeFigureOut">
              <a:rPr lang="en-US" smtClean="0"/>
              <a:t>12/9/10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360D-5E82-5441-A75C-BCAD4E2EA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2481-1BBA-1244-BD54-513B2AC5E0BD}" type="datetimeFigureOut">
              <a:rPr lang="en-US" smtClean="0"/>
              <a:t>12/9/10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360D-5E82-5441-A75C-BCAD4E2EA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0EAB2481-1BBA-1244-BD54-513B2AC5E0BD}" type="datetimeFigureOut">
              <a:rPr lang="en-US" smtClean="0"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E82360D-5E82-5441-A75C-BCAD4E2EAC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JJD:Carver%202010-2011:Physics:3rd%206%20Weeks:Physics%203%20Week%20Test!OLE_LINK1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164" y="43364"/>
            <a:ext cx="9163556" cy="2678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work is done on the boulder if the man can not move it?</a:t>
            </a:r>
            <a:endParaRPr lang="en-US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257300" y="3429000"/>
          <a:ext cx="6629400" cy="2171700"/>
        </p:xfrm>
        <a:graphic>
          <a:graphicData uri="http://schemas.openxmlformats.org/presentationml/2006/ole">
            <p:oleObj spid="_x0000_s34818" name="Document" r:id="rId3" imgW="6629400" imgH="21717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/>
              <a:t> 12 </a:t>
            </a:r>
            <a:r>
              <a:rPr lang="en-US" dirty="0" smtClean="0"/>
              <a:t>kg box changes velocity from </a:t>
            </a:r>
            <a:r>
              <a:rPr lang="en-US" dirty="0" smtClean="0"/>
              <a:t>10m</a:t>
            </a:r>
            <a:r>
              <a:rPr lang="en-US" dirty="0" smtClean="0"/>
              <a:t>/s to</a:t>
            </a:r>
            <a:r>
              <a:rPr lang="en-US" dirty="0" smtClean="0"/>
              <a:t> 20 </a:t>
            </a:r>
            <a:r>
              <a:rPr lang="en-US" dirty="0" err="1" smtClean="0"/>
              <a:t>m/s</a:t>
            </a:r>
            <a:r>
              <a:rPr lang="en-US" dirty="0" smtClean="0"/>
              <a:t>. What is change in kinetic energy of the box?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to the kinetic energy of an object if its velocity</a:t>
            </a:r>
            <a:r>
              <a:rPr lang="en-US" dirty="0" smtClean="0"/>
              <a:t> doubles?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to the kinetic energy of an object if its velocity</a:t>
            </a:r>
            <a:r>
              <a:rPr lang="en-US" dirty="0" smtClean="0"/>
              <a:t> is </a:t>
            </a:r>
            <a:r>
              <a:rPr lang="en-US" dirty="0" err="1" smtClean="0"/>
              <a:t>halfed</a:t>
            </a:r>
            <a:r>
              <a:rPr lang="en-US" dirty="0" smtClean="0"/>
              <a:t>?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power output of a</a:t>
            </a:r>
            <a:r>
              <a:rPr lang="en-US" dirty="0" smtClean="0"/>
              <a:t> 200 </a:t>
            </a:r>
            <a:r>
              <a:rPr lang="en-US" dirty="0" smtClean="0"/>
              <a:t>N person who runs up a flight of stairs to reach a vertical</a:t>
            </a:r>
            <a:r>
              <a:rPr lang="en-US" dirty="0" smtClean="0"/>
              <a:t> height </a:t>
            </a:r>
            <a:r>
              <a:rPr lang="en-US" dirty="0" smtClean="0"/>
              <a:t>of</a:t>
            </a:r>
            <a:r>
              <a:rPr lang="en-US" dirty="0" smtClean="0"/>
              <a:t> 15 </a:t>
            </a:r>
            <a:r>
              <a:rPr lang="en-US" dirty="0" smtClean="0"/>
              <a:t>meters in </a:t>
            </a:r>
            <a:r>
              <a:rPr lang="en-US" dirty="0" smtClean="0"/>
              <a:t>60 </a:t>
            </a:r>
            <a:r>
              <a:rPr lang="en-US" dirty="0" smtClean="0"/>
              <a:t>seconds?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work is done on a 0.25 kg</a:t>
            </a:r>
            <a:r>
              <a:rPr lang="en-US" dirty="0" smtClean="0"/>
              <a:t> soccer ball when </a:t>
            </a:r>
            <a:r>
              <a:rPr lang="en-US" dirty="0" smtClean="0"/>
              <a:t>it is hit if its speed increases from 0 </a:t>
            </a:r>
            <a:r>
              <a:rPr lang="en-US" dirty="0" err="1" smtClean="0"/>
              <a:t>m/s</a:t>
            </a:r>
            <a:r>
              <a:rPr lang="en-US" dirty="0" smtClean="0"/>
              <a:t> to</a:t>
            </a:r>
            <a:r>
              <a:rPr lang="en-US" dirty="0" smtClean="0"/>
              <a:t> 15 </a:t>
            </a:r>
            <a:r>
              <a:rPr lang="en-US" dirty="0" err="1" smtClean="0"/>
              <a:t>m/s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3 Week Review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9</a:t>
            </a:r>
            <a:r>
              <a:rPr lang="en-US" baseline="30000" dirty="0" smtClean="0"/>
              <a:t>th</a:t>
            </a:r>
            <a:r>
              <a:rPr lang="en-US" dirty="0" smtClean="0"/>
              <a:t>, 2010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 smtClean="0"/>
              <a:t>A</a:t>
            </a:r>
            <a:r>
              <a:rPr lang="en-US" sz="4000" baseline="30000" dirty="0" smtClean="0"/>
              <a:t> 5 </a:t>
            </a:r>
            <a:r>
              <a:rPr lang="en-US" sz="4000" baseline="30000" dirty="0" smtClean="0"/>
              <a:t>kilogram ball has a kinetic energy of</a:t>
            </a:r>
            <a:r>
              <a:rPr lang="en-US" sz="4000" baseline="30000" dirty="0" smtClean="0"/>
              <a:t> 50 </a:t>
            </a:r>
            <a:r>
              <a:rPr lang="en-US" sz="4000" baseline="30000" dirty="0" smtClean="0"/>
              <a:t>joules.  What is the velocity of the ball? </a:t>
            </a:r>
            <a:endParaRPr lang="en-US" sz="4000" baseline="30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horizontal force of 500 N is used to push a box 7 </a:t>
            </a:r>
            <a:r>
              <a:rPr lang="en-US" dirty="0" err="1" smtClean="0"/>
              <a:t>m</a:t>
            </a:r>
            <a:r>
              <a:rPr lang="en-US" dirty="0" smtClean="0"/>
              <a:t> across a room. </a:t>
            </a:r>
            <a:r>
              <a:rPr lang="en-US" dirty="0" smtClean="0"/>
              <a:t> What is the work done on the box?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horizontal force of 500 N is used to push a box 7 </a:t>
            </a:r>
            <a:r>
              <a:rPr lang="en-US" dirty="0" err="1" smtClean="0"/>
              <a:t>m</a:t>
            </a:r>
            <a:r>
              <a:rPr lang="en-US" dirty="0" smtClean="0"/>
              <a:t> across a room. </a:t>
            </a:r>
            <a:r>
              <a:rPr lang="en-US" dirty="0" smtClean="0"/>
              <a:t> If the force is performed in 50 seconds, what power is produced?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potential energy of a 0.005 </a:t>
            </a:r>
            <a:r>
              <a:rPr lang="en-US" dirty="0" smtClean="0"/>
              <a:t>kg</a:t>
            </a:r>
            <a:r>
              <a:rPr lang="en-US" dirty="0" smtClean="0"/>
              <a:t> hummingbird resting </a:t>
            </a:r>
            <a:r>
              <a:rPr lang="en-US" dirty="0" smtClean="0"/>
              <a:t>on a flower</a:t>
            </a:r>
            <a:r>
              <a:rPr lang="en-US" dirty="0" smtClean="0"/>
              <a:t> 6 </a:t>
            </a:r>
            <a:r>
              <a:rPr lang="en-US" dirty="0" smtClean="0"/>
              <a:t>meters above the </a:t>
            </a:r>
            <a:r>
              <a:rPr lang="en-US" dirty="0" smtClean="0"/>
              <a:t>ground.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potential energy of</a:t>
            </a:r>
            <a:r>
              <a:rPr lang="en-US" dirty="0" smtClean="0"/>
              <a:t> a 59kg man lying on the beach?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potential energy of</a:t>
            </a:r>
            <a:r>
              <a:rPr lang="en-US" dirty="0" smtClean="0"/>
              <a:t> </a:t>
            </a:r>
            <a:r>
              <a:rPr lang="en-US" dirty="0" smtClean="0"/>
              <a:t>a 10 kg monkey sitting 10 </a:t>
            </a:r>
            <a:r>
              <a:rPr lang="en-US" dirty="0" err="1" smtClean="0"/>
              <a:t>m</a:t>
            </a:r>
            <a:r>
              <a:rPr lang="en-US" dirty="0" smtClean="0"/>
              <a:t> above the ground in a tree</a:t>
            </a:r>
            <a:r>
              <a:rPr lang="en-US" dirty="0" smtClean="0"/>
              <a:t> 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potential energy of </a:t>
            </a:r>
            <a:r>
              <a:rPr lang="en-US" dirty="0" smtClean="0"/>
              <a:t>a 0.25 kg kite stuck in a tree 300 </a:t>
            </a:r>
            <a:r>
              <a:rPr lang="en-US" dirty="0" err="1" smtClean="0"/>
              <a:t>m</a:t>
            </a:r>
            <a:r>
              <a:rPr lang="en-US" dirty="0" smtClean="0"/>
              <a:t> above the ground</a:t>
            </a:r>
            <a:r>
              <a:rPr lang="en-US" dirty="0" smtClean="0"/>
              <a:t> 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FFFFFF"/>
      </a:dk1>
      <a:lt1>
        <a:srgbClr val="000000"/>
      </a:lt1>
      <a:dk2>
        <a:srgbClr val="212C28"/>
      </a:dk2>
      <a:lt2>
        <a:srgbClr val="7C9BA5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72</TotalTime>
  <Words>293</Words>
  <Application>Microsoft Macintosh PowerPoint</Application>
  <PresentationFormat>On-screen Show (4:3)</PresentationFormat>
  <Paragraphs>16</Paragraphs>
  <Slides>15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Orbit</vt:lpstr>
      <vt:lpstr>JJD:Carver 2010-2011:Physics:3rd 6 Weeks:Physics 3 Week Test!OLE_LINK1</vt:lpstr>
      <vt:lpstr>Slide 1</vt:lpstr>
      <vt:lpstr>Physics 3 Week Review </vt:lpstr>
      <vt:lpstr>Question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Jill Farragher</dc:creator>
  <cp:lastModifiedBy>Jill Farragher</cp:lastModifiedBy>
  <cp:revision>1</cp:revision>
  <dcterms:created xsi:type="dcterms:W3CDTF">2010-12-09T14:52:36Z</dcterms:created>
  <dcterms:modified xsi:type="dcterms:W3CDTF">2010-12-09T16:05:30Z</dcterms:modified>
</cp:coreProperties>
</file>